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F8B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6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E41E-BDD0-41BC-B293-388DF53E199E}" type="datetimeFigureOut">
              <a:rPr lang="fr-FR" smtClean="0"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F79A1-72D7-43B6-B038-D5F6076D7F3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phine\Pictures\AN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214554"/>
            <a:ext cx="8916071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phine\Pictures\AN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285992"/>
            <a:ext cx="8887557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phine\Pictures\AN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357430"/>
            <a:ext cx="8933660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phine\Pictures\ANE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2357430"/>
            <a:ext cx="8898345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phine\Pictures\ANE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2428868"/>
            <a:ext cx="8858312" cy="2050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lphine\Pictures\ANE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28868"/>
            <a:ext cx="870320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5720" y="1357298"/>
            <a:ext cx="8643998" cy="3945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8800" dirty="0" smtClean="0"/>
              <a:t>Coopérer,</a:t>
            </a:r>
          </a:p>
          <a:p>
            <a:pPr algn="ctr">
              <a:lnSpc>
                <a:spcPct val="150000"/>
              </a:lnSpc>
            </a:pPr>
            <a:r>
              <a:rPr lang="fr-FR" sz="8800" dirty="0" smtClean="0"/>
              <a:t>ça enrichit la vie</a:t>
            </a:r>
            <a:r>
              <a:rPr lang="fr-FR" sz="8800" dirty="0"/>
              <a:t> 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elphine\Pictures\AN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4980194" cy="6786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Affichage à l'écran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Delphine</dc:creator>
  <cp:lastModifiedBy>Delphine</cp:lastModifiedBy>
  <cp:revision>1</cp:revision>
  <dcterms:created xsi:type="dcterms:W3CDTF">2014-02-02T05:52:27Z</dcterms:created>
  <dcterms:modified xsi:type="dcterms:W3CDTF">2014-02-02T06:01:18Z</dcterms:modified>
</cp:coreProperties>
</file>